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16"/>
  </p:notesMasterIdLst>
  <p:sldIdLst>
    <p:sldId id="263" r:id="rId3"/>
    <p:sldId id="283" r:id="rId4"/>
    <p:sldId id="258" r:id="rId5"/>
    <p:sldId id="257" r:id="rId6"/>
    <p:sldId id="316" r:id="rId7"/>
    <p:sldId id="284" r:id="rId8"/>
    <p:sldId id="318" r:id="rId9"/>
    <p:sldId id="320" r:id="rId10"/>
    <p:sldId id="321" r:id="rId11"/>
    <p:sldId id="317" r:id="rId12"/>
    <p:sldId id="322" r:id="rId13"/>
    <p:sldId id="319" r:id="rId14"/>
    <p:sldId id="323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E7B98B-33A1-4B48-870D-2AC232205DF0}">
  <a:tblStyle styleId="{AAE7B98B-33A1-4B48-870D-2AC232205D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4087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554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3355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742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95262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4982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65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403233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365760" y="2166365"/>
            <a:ext cx="11471565" cy="1739347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33"/>
              <a:buFont typeface="Quattrocento Sans"/>
              <a:buNone/>
              <a:defRPr sz="5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524000" y="3996251"/>
            <a:ext cx="9144000" cy="1309255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CFCFC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8175" y="809765"/>
            <a:ext cx="1493583" cy="78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8;p28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203160" y="848143"/>
            <a:ext cx="1307954" cy="7477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23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Char char="▪"/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7" name="Google Shape;28;p28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0029494" y="359229"/>
            <a:ext cx="706542" cy="401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2825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833191" y="4010335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C8C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C8C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099BDD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66943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514352" y="1088572"/>
            <a:ext cx="5445872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30390" y="1088572"/>
            <a:ext cx="5463769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181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541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14350" y="958430"/>
            <a:ext cx="544753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514350" y="1823931"/>
            <a:ext cx="544753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6231231" y="958430"/>
            <a:ext cx="545276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6231231" y="1823928"/>
            <a:ext cx="545276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83088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9736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360635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514350" y="1148080"/>
            <a:ext cx="6819138" cy="50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7789022" y="1148081"/>
            <a:ext cx="3905137" cy="5086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4038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493899" y="1706880"/>
            <a:ext cx="6912741" cy="4436535"/>
          </a:xfrm>
          <a:prstGeom prst="rect">
            <a:avLst/>
          </a:prstGeom>
          <a:solidFill>
            <a:srgbClr val="5CC8F8"/>
          </a:solidFill>
          <a:ln>
            <a:noFill/>
          </a:ln>
        </p:spPr>
        <p:txBody>
          <a:bodyPr spcFirstLastPara="1" wrap="square" lIns="91425" tIns="36575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16161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790687" y="1706880"/>
            <a:ext cx="3893311" cy="443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237994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3550314" y="-1915763"/>
            <a:ext cx="5097721" cy="11169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34415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 rot="5400000">
            <a:off x="7413033" y="2022228"/>
            <a:ext cx="5897563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 rot="5400000">
            <a:off x="1876064" y="-763227"/>
            <a:ext cx="5897563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1" y="6422855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3776136" y="6422855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073050" y="6422855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91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83" y="0"/>
            <a:ext cx="12188952" cy="9318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71200" y="340356"/>
            <a:ext cx="835024" cy="439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0507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www.facebook.com/LotusQualityAssurance/" TargetMode="External"/><Relationship Id="rId7" Type="http://schemas.openxmlformats.org/officeDocument/2006/relationships/hyperlink" Target="https://twitter.com/LQA_HQ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hyperlink" Target="https://www.linkedin.com/company/lqa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2192000" cy="6868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6" name="Google Shape;86;p13"/>
          <p:cNvSpPr/>
          <p:nvPr/>
        </p:nvSpPr>
        <p:spPr>
          <a:xfrm>
            <a:off x="277091" y="266066"/>
            <a:ext cx="86868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Học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lập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5401847" y="6372225"/>
            <a:ext cx="1484728" cy="47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Hanoi 202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grpSp>
        <p:nvGrpSpPr>
          <p:cNvPr id="6" name="Group 5"/>
          <p:cNvGrpSpPr/>
          <p:nvPr/>
        </p:nvGrpSpPr>
        <p:grpSpPr>
          <a:xfrm>
            <a:off x="10473056" y="266066"/>
            <a:ext cx="1718945" cy="1715134"/>
            <a:chOff x="0" y="0"/>
            <a:chExt cx="1719154" cy="171558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0"/>
              <a:ext cx="1638300" cy="1214120"/>
            </a:xfrm>
            <a:custGeom>
              <a:avLst/>
              <a:gdLst>
                <a:gd name="T0" fmla="*/ 258 w 516"/>
                <a:gd name="T1" fmla="*/ 6 h 382"/>
                <a:gd name="T2" fmla="*/ 258 w 516"/>
                <a:gd name="T3" fmla="*/ 345 h 382"/>
                <a:gd name="T4" fmla="*/ 144 w 516"/>
                <a:gd name="T5" fmla="*/ 117 h 382"/>
                <a:gd name="T6" fmla="*/ 258 w 516"/>
                <a:gd name="T7" fmla="*/ 311 h 382"/>
                <a:gd name="T8" fmla="*/ 60 w 516"/>
                <a:gd name="T9" fmla="*/ 62 h 382"/>
                <a:gd name="T10" fmla="*/ 81 w 516"/>
                <a:gd name="T11" fmla="*/ 87 h 382"/>
                <a:gd name="T12" fmla="*/ 86 w 516"/>
                <a:gd name="T13" fmla="*/ 96 h 382"/>
                <a:gd name="T14" fmla="*/ 41 w 516"/>
                <a:gd name="T15" fmla="*/ 178 h 382"/>
                <a:gd name="T16" fmla="*/ 41 w 516"/>
                <a:gd name="T17" fmla="*/ 178 h 382"/>
                <a:gd name="T18" fmla="*/ 50 w 516"/>
                <a:gd name="T19" fmla="*/ 223 h 382"/>
                <a:gd name="T20" fmla="*/ 60 w 516"/>
                <a:gd name="T21" fmla="*/ 227 h 382"/>
                <a:gd name="T22" fmla="*/ 93 w 516"/>
                <a:gd name="T23" fmla="*/ 303 h 382"/>
                <a:gd name="T24" fmla="*/ 126 w 516"/>
                <a:gd name="T25" fmla="*/ 335 h 382"/>
                <a:gd name="T26" fmla="*/ 126 w 516"/>
                <a:gd name="T27" fmla="*/ 335 h 382"/>
                <a:gd name="T28" fmla="*/ 154 w 516"/>
                <a:gd name="T29" fmla="*/ 354 h 382"/>
                <a:gd name="T30" fmla="*/ 141 w 516"/>
                <a:gd name="T31" fmla="*/ 382 h 382"/>
                <a:gd name="T32" fmla="*/ 167 w 516"/>
                <a:gd name="T33" fmla="*/ 360 h 382"/>
                <a:gd name="T34" fmla="*/ 40 w 516"/>
                <a:gd name="T35" fmla="*/ 22 h 382"/>
                <a:gd name="T36" fmla="*/ 39 w 516"/>
                <a:gd name="T37" fmla="*/ 92 h 382"/>
                <a:gd name="T38" fmla="*/ 39 w 516"/>
                <a:gd name="T39" fmla="*/ 179 h 382"/>
                <a:gd name="T40" fmla="*/ 39 w 516"/>
                <a:gd name="T41" fmla="*/ 179 h 382"/>
                <a:gd name="T42" fmla="*/ 18 w 516"/>
                <a:gd name="T43" fmla="*/ 219 h 382"/>
                <a:gd name="T44" fmla="*/ 13 w 516"/>
                <a:gd name="T45" fmla="*/ 230 h 382"/>
                <a:gd name="T46" fmla="*/ 62 w 516"/>
                <a:gd name="T47" fmla="*/ 277 h 382"/>
                <a:gd name="T48" fmla="*/ 124 w 516"/>
                <a:gd name="T49" fmla="*/ 337 h 382"/>
                <a:gd name="T50" fmla="*/ 124 w 516"/>
                <a:gd name="T51" fmla="*/ 337 h 382"/>
                <a:gd name="T52" fmla="*/ 427 w 516"/>
                <a:gd name="T53" fmla="*/ 38 h 382"/>
                <a:gd name="T54" fmla="*/ 442 w 516"/>
                <a:gd name="T55" fmla="*/ 55 h 382"/>
                <a:gd name="T56" fmla="*/ 430 w 516"/>
                <a:gd name="T57" fmla="*/ 96 h 382"/>
                <a:gd name="T58" fmla="*/ 439 w 516"/>
                <a:gd name="T59" fmla="*/ 134 h 382"/>
                <a:gd name="T60" fmla="*/ 439 w 516"/>
                <a:gd name="T61" fmla="*/ 134 h 382"/>
                <a:gd name="T62" fmla="*/ 466 w 516"/>
                <a:gd name="T63" fmla="*/ 223 h 382"/>
                <a:gd name="T64" fmla="*/ 456 w 516"/>
                <a:gd name="T65" fmla="*/ 227 h 382"/>
                <a:gd name="T66" fmla="*/ 438 w 516"/>
                <a:gd name="T67" fmla="*/ 267 h 382"/>
                <a:gd name="T68" fmla="*/ 398 w 516"/>
                <a:gd name="T69" fmla="*/ 278 h 382"/>
                <a:gd name="T70" fmla="*/ 398 w 516"/>
                <a:gd name="T71" fmla="*/ 278 h 382"/>
                <a:gd name="T72" fmla="*/ 467 w 516"/>
                <a:gd name="T73" fmla="*/ 87 h 382"/>
                <a:gd name="T74" fmla="*/ 503 w 516"/>
                <a:gd name="T75" fmla="*/ 117 h 382"/>
                <a:gd name="T76" fmla="*/ 477 w 516"/>
                <a:gd name="T77" fmla="*/ 179 h 382"/>
                <a:gd name="T78" fmla="*/ 498 w 516"/>
                <a:gd name="T79" fmla="*/ 219 h 382"/>
                <a:gd name="T80" fmla="*/ 498 w 516"/>
                <a:gd name="T81" fmla="*/ 219 h 382"/>
                <a:gd name="T82" fmla="*/ 504 w 516"/>
                <a:gd name="T83" fmla="*/ 230 h 382"/>
                <a:gd name="T84" fmla="*/ 454 w 516"/>
                <a:gd name="T85" fmla="*/ 312 h 382"/>
                <a:gd name="T86" fmla="*/ 392 w 516"/>
                <a:gd name="T87" fmla="*/ 337 h 382"/>
                <a:gd name="T88" fmla="*/ 390 w 516"/>
                <a:gd name="T89" fmla="*/ 349 h 382"/>
                <a:gd name="T90" fmla="*/ 370 w 516"/>
                <a:gd name="T91" fmla="*/ 306 h 382"/>
                <a:gd name="T92" fmla="*/ 313 w 516"/>
                <a:gd name="T93" fmla="*/ 380 h 382"/>
                <a:gd name="T94" fmla="*/ 390 w 516"/>
                <a:gd name="T95" fmla="*/ 34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16" h="382">
                  <a:moveTo>
                    <a:pt x="382" y="250"/>
                  </a:moveTo>
                  <a:cubicBezTo>
                    <a:pt x="408" y="184"/>
                    <a:pt x="405" y="84"/>
                    <a:pt x="405" y="84"/>
                  </a:cubicBezTo>
                  <a:cubicBezTo>
                    <a:pt x="405" y="84"/>
                    <a:pt x="398" y="86"/>
                    <a:pt x="387" y="86"/>
                  </a:cubicBezTo>
                  <a:cubicBezTo>
                    <a:pt x="357" y="86"/>
                    <a:pt x="294" y="76"/>
                    <a:pt x="258" y="6"/>
                  </a:cubicBezTo>
                  <a:cubicBezTo>
                    <a:pt x="222" y="76"/>
                    <a:pt x="159" y="86"/>
                    <a:pt x="129" y="86"/>
                  </a:cubicBezTo>
                  <a:cubicBezTo>
                    <a:pt x="118" y="86"/>
                    <a:pt x="111" y="84"/>
                    <a:pt x="111" y="84"/>
                  </a:cubicBezTo>
                  <a:cubicBezTo>
                    <a:pt x="111" y="84"/>
                    <a:pt x="108" y="184"/>
                    <a:pt x="134" y="250"/>
                  </a:cubicBezTo>
                  <a:cubicBezTo>
                    <a:pt x="160" y="315"/>
                    <a:pt x="258" y="345"/>
                    <a:pt x="258" y="345"/>
                  </a:cubicBezTo>
                  <a:cubicBezTo>
                    <a:pt x="258" y="345"/>
                    <a:pt x="356" y="315"/>
                    <a:pt x="382" y="250"/>
                  </a:cubicBezTo>
                  <a:close/>
                  <a:moveTo>
                    <a:pt x="258" y="311"/>
                  </a:moveTo>
                  <a:cubicBezTo>
                    <a:pt x="231" y="301"/>
                    <a:pt x="179" y="274"/>
                    <a:pt x="164" y="237"/>
                  </a:cubicBezTo>
                  <a:cubicBezTo>
                    <a:pt x="149" y="200"/>
                    <a:pt x="145" y="150"/>
                    <a:pt x="144" y="117"/>
                  </a:cubicBezTo>
                  <a:cubicBezTo>
                    <a:pt x="174" y="115"/>
                    <a:pt x="220" y="104"/>
                    <a:pt x="258" y="62"/>
                  </a:cubicBezTo>
                  <a:cubicBezTo>
                    <a:pt x="296" y="104"/>
                    <a:pt x="342" y="115"/>
                    <a:pt x="372" y="117"/>
                  </a:cubicBezTo>
                  <a:cubicBezTo>
                    <a:pt x="371" y="152"/>
                    <a:pt x="366" y="202"/>
                    <a:pt x="352" y="237"/>
                  </a:cubicBezTo>
                  <a:cubicBezTo>
                    <a:pt x="337" y="274"/>
                    <a:pt x="286" y="300"/>
                    <a:pt x="258" y="311"/>
                  </a:cubicBezTo>
                  <a:close/>
                  <a:moveTo>
                    <a:pt x="89" y="38"/>
                  </a:moveTo>
                  <a:cubicBezTo>
                    <a:pt x="100" y="22"/>
                    <a:pt x="102" y="0"/>
                    <a:pt x="102" y="0"/>
                  </a:cubicBezTo>
                  <a:cubicBezTo>
                    <a:pt x="102" y="0"/>
                    <a:pt x="79" y="4"/>
                    <a:pt x="66" y="22"/>
                  </a:cubicBezTo>
                  <a:cubicBezTo>
                    <a:pt x="54" y="41"/>
                    <a:pt x="60" y="63"/>
                    <a:pt x="60" y="62"/>
                  </a:cubicBezTo>
                  <a:cubicBezTo>
                    <a:pt x="60" y="62"/>
                    <a:pt x="79" y="54"/>
                    <a:pt x="89" y="38"/>
                  </a:cubicBezTo>
                  <a:close/>
                  <a:moveTo>
                    <a:pt x="74" y="55"/>
                  </a:moveTo>
                  <a:cubicBezTo>
                    <a:pt x="58" y="63"/>
                    <a:pt x="51" y="88"/>
                    <a:pt x="51" y="88"/>
                  </a:cubicBezTo>
                  <a:cubicBezTo>
                    <a:pt x="51" y="88"/>
                    <a:pt x="67" y="95"/>
                    <a:pt x="81" y="87"/>
                  </a:cubicBezTo>
                  <a:cubicBezTo>
                    <a:pt x="94" y="79"/>
                    <a:pt x="103" y="59"/>
                    <a:pt x="103" y="59"/>
                  </a:cubicBezTo>
                  <a:cubicBezTo>
                    <a:pt x="103" y="59"/>
                    <a:pt x="89" y="48"/>
                    <a:pt x="74" y="55"/>
                  </a:cubicBezTo>
                  <a:close/>
                  <a:moveTo>
                    <a:pt x="70" y="126"/>
                  </a:moveTo>
                  <a:cubicBezTo>
                    <a:pt x="82" y="116"/>
                    <a:pt x="86" y="96"/>
                    <a:pt x="86" y="96"/>
                  </a:cubicBezTo>
                  <a:cubicBezTo>
                    <a:pt x="86" y="96"/>
                    <a:pt x="70" y="87"/>
                    <a:pt x="57" y="97"/>
                  </a:cubicBezTo>
                  <a:cubicBezTo>
                    <a:pt x="43" y="108"/>
                    <a:pt x="41" y="133"/>
                    <a:pt x="42" y="133"/>
                  </a:cubicBezTo>
                  <a:cubicBezTo>
                    <a:pt x="42" y="133"/>
                    <a:pt x="59" y="137"/>
                    <a:pt x="70" y="126"/>
                  </a:cubicBezTo>
                  <a:close/>
                  <a:moveTo>
                    <a:pt x="41" y="178"/>
                  </a:moveTo>
                  <a:cubicBezTo>
                    <a:pt x="42" y="179"/>
                    <a:pt x="59" y="179"/>
                    <a:pt x="68" y="166"/>
                  </a:cubicBezTo>
                  <a:cubicBezTo>
                    <a:pt x="77" y="154"/>
                    <a:pt x="77" y="134"/>
                    <a:pt x="78" y="134"/>
                  </a:cubicBezTo>
                  <a:cubicBezTo>
                    <a:pt x="78" y="134"/>
                    <a:pt x="60" y="129"/>
                    <a:pt x="49" y="141"/>
                  </a:cubicBezTo>
                  <a:cubicBezTo>
                    <a:pt x="38" y="154"/>
                    <a:pt x="41" y="179"/>
                    <a:pt x="41" y="178"/>
                  </a:cubicBezTo>
                  <a:close/>
                  <a:moveTo>
                    <a:pt x="74" y="206"/>
                  </a:moveTo>
                  <a:cubicBezTo>
                    <a:pt x="80" y="192"/>
                    <a:pt x="77" y="172"/>
                    <a:pt x="77" y="172"/>
                  </a:cubicBezTo>
                  <a:cubicBezTo>
                    <a:pt x="77" y="172"/>
                    <a:pt x="59" y="171"/>
                    <a:pt x="50" y="185"/>
                  </a:cubicBezTo>
                  <a:cubicBezTo>
                    <a:pt x="42" y="199"/>
                    <a:pt x="50" y="223"/>
                    <a:pt x="50" y="223"/>
                  </a:cubicBezTo>
                  <a:cubicBezTo>
                    <a:pt x="50" y="223"/>
                    <a:pt x="67" y="220"/>
                    <a:pt x="74" y="206"/>
                  </a:cubicBezTo>
                  <a:close/>
                  <a:moveTo>
                    <a:pt x="87" y="243"/>
                  </a:moveTo>
                  <a:cubicBezTo>
                    <a:pt x="91" y="228"/>
                    <a:pt x="83" y="210"/>
                    <a:pt x="83" y="210"/>
                  </a:cubicBezTo>
                  <a:cubicBezTo>
                    <a:pt x="84" y="210"/>
                    <a:pt x="66" y="212"/>
                    <a:pt x="60" y="227"/>
                  </a:cubicBezTo>
                  <a:cubicBezTo>
                    <a:pt x="55" y="243"/>
                    <a:pt x="67" y="265"/>
                    <a:pt x="67" y="265"/>
                  </a:cubicBezTo>
                  <a:cubicBezTo>
                    <a:pt x="68" y="265"/>
                    <a:pt x="84" y="258"/>
                    <a:pt x="87" y="243"/>
                  </a:cubicBezTo>
                  <a:close/>
                  <a:moveTo>
                    <a:pt x="78" y="267"/>
                  </a:moveTo>
                  <a:cubicBezTo>
                    <a:pt x="76" y="284"/>
                    <a:pt x="93" y="303"/>
                    <a:pt x="93" y="303"/>
                  </a:cubicBezTo>
                  <a:cubicBezTo>
                    <a:pt x="93" y="303"/>
                    <a:pt x="107" y="293"/>
                    <a:pt x="108" y="277"/>
                  </a:cubicBezTo>
                  <a:cubicBezTo>
                    <a:pt x="108" y="262"/>
                    <a:pt x="97" y="246"/>
                    <a:pt x="97" y="245"/>
                  </a:cubicBezTo>
                  <a:cubicBezTo>
                    <a:pt x="98" y="245"/>
                    <a:pt x="80" y="251"/>
                    <a:pt x="78" y="267"/>
                  </a:cubicBezTo>
                  <a:close/>
                  <a:moveTo>
                    <a:pt x="126" y="335"/>
                  </a:moveTo>
                  <a:cubicBezTo>
                    <a:pt x="126" y="336"/>
                    <a:pt x="138" y="323"/>
                    <a:pt x="135" y="307"/>
                  </a:cubicBezTo>
                  <a:cubicBezTo>
                    <a:pt x="132" y="292"/>
                    <a:pt x="118" y="278"/>
                    <a:pt x="118" y="278"/>
                  </a:cubicBezTo>
                  <a:cubicBezTo>
                    <a:pt x="118" y="278"/>
                    <a:pt x="103" y="287"/>
                    <a:pt x="104" y="303"/>
                  </a:cubicBezTo>
                  <a:cubicBezTo>
                    <a:pt x="105" y="320"/>
                    <a:pt x="126" y="336"/>
                    <a:pt x="126" y="335"/>
                  </a:cubicBezTo>
                  <a:close/>
                  <a:moveTo>
                    <a:pt x="169" y="332"/>
                  </a:moveTo>
                  <a:cubicBezTo>
                    <a:pt x="163" y="317"/>
                    <a:pt x="146" y="306"/>
                    <a:pt x="146" y="306"/>
                  </a:cubicBezTo>
                  <a:cubicBezTo>
                    <a:pt x="146" y="306"/>
                    <a:pt x="132" y="318"/>
                    <a:pt x="137" y="334"/>
                  </a:cubicBezTo>
                  <a:cubicBezTo>
                    <a:pt x="139" y="342"/>
                    <a:pt x="147" y="349"/>
                    <a:pt x="154" y="354"/>
                  </a:cubicBezTo>
                  <a:cubicBezTo>
                    <a:pt x="153" y="355"/>
                    <a:pt x="153" y="356"/>
                    <a:pt x="152" y="357"/>
                  </a:cubicBezTo>
                  <a:cubicBezTo>
                    <a:pt x="144" y="353"/>
                    <a:pt x="134" y="349"/>
                    <a:pt x="126" y="349"/>
                  </a:cubicBezTo>
                  <a:cubicBezTo>
                    <a:pt x="108" y="347"/>
                    <a:pt x="98" y="362"/>
                    <a:pt x="98" y="362"/>
                  </a:cubicBezTo>
                  <a:cubicBezTo>
                    <a:pt x="98" y="362"/>
                    <a:pt x="121" y="382"/>
                    <a:pt x="141" y="382"/>
                  </a:cubicBezTo>
                  <a:cubicBezTo>
                    <a:pt x="157" y="381"/>
                    <a:pt x="163" y="368"/>
                    <a:pt x="165" y="364"/>
                  </a:cubicBezTo>
                  <a:cubicBezTo>
                    <a:pt x="177" y="370"/>
                    <a:pt x="190" y="376"/>
                    <a:pt x="203" y="380"/>
                  </a:cubicBezTo>
                  <a:cubicBezTo>
                    <a:pt x="204" y="378"/>
                    <a:pt x="204" y="377"/>
                    <a:pt x="205" y="375"/>
                  </a:cubicBezTo>
                  <a:cubicBezTo>
                    <a:pt x="191" y="371"/>
                    <a:pt x="179" y="366"/>
                    <a:pt x="167" y="360"/>
                  </a:cubicBezTo>
                  <a:cubicBezTo>
                    <a:pt x="169" y="357"/>
                    <a:pt x="175" y="344"/>
                    <a:pt x="169" y="332"/>
                  </a:cubicBezTo>
                  <a:close/>
                  <a:moveTo>
                    <a:pt x="49" y="87"/>
                  </a:moveTo>
                  <a:cubicBezTo>
                    <a:pt x="49" y="87"/>
                    <a:pt x="58" y="64"/>
                    <a:pt x="57" y="47"/>
                  </a:cubicBezTo>
                  <a:cubicBezTo>
                    <a:pt x="56" y="29"/>
                    <a:pt x="40" y="22"/>
                    <a:pt x="40" y="22"/>
                  </a:cubicBezTo>
                  <a:cubicBezTo>
                    <a:pt x="39" y="21"/>
                    <a:pt x="23" y="48"/>
                    <a:pt x="27" y="66"/>
                  </a:cubicBezTo>
                  <a:cubicBezTo>
                    <a:pt x="31" y="85"/>
                    <a:pt x="49" y="87"/>
                    <a:pt x="49" y="87"/>
                  </a:cubicBezTo>
                  <a:close/>
                  <a:moveTo>
                    <a:pt x="39" y="133"/>
                  </a:moveTo>
                  <a:cubicBezTo>
                    <a:pt x="39" y="132"/>
                    <a:pt x="44" y="109"/>
                    <a:pt x="39" y="92"/>
                  </a:cubicBezTo>
                  <a:cubicBezTo>
                    <a:pt x="34" y="76"/>
                    <a:pt x="16" y="72"/>
                    <a:pt x="16" y="72"/>
                  </a:cubicBezTo>
                  <a:cubicBezTo>
                    <a:pt x="16" y="72"/>
                    <a:pt x="6" y="100"/>
                    <a:pt x="14" y="117"/>
                  </a:cubicBezTo>
                  <a:cubicBezTo>
                    <a:pt x="21" y="134"/>
                    <a:pt x="39" y="132"/>
                    <a:pt x="39" y="133"/>
                  </a:cubicBezTo>
                  <a:close/>
                  <a:moveTo>
                    <a:pt x="39" y="179"/>
                  </a:moveTo>
                  <a:cubicBezTo>
                    <a:pt x="39" y="178"/>
                    <a:pt x="39" y="155"/>
                    <a:pt x="31" y="140"/>
                  </a:cubicBezTo>
                  <a:cubicBezTo>
                    <a:pt x="22" y="125"/>
                    <a:pt x="4" y="124"/>
                    <a:pt x="4" y="125"/>
                  </a:cubicBezTo>
                  <a:cubicBezTo>
                    <a:pt x="4" y="124"/>
                    <a:pt x="0" y="154"/>
                    <a:pt x="11" y="169"/>
                  </a:cubicBezTo>
                  <a:cubicBezTo>
                    <a:pt x="22" y="183"/>
                    <a:pt x="39" y="178"/>
                    <a:pt x="39" y="179"/>
                  </a:cubicBezTo>
                  <a:close/>
                  <a:moveTo>
                    <a:pt x="48" y="224"/>
                  </a:moveTo>
                  <a:cubicBezTo>
                    <a:pt x="48" y="223"/>
                    <a:pt x="43" y="200"/>
                    <a:pt x="32" y="187"/>
                  </a:cubicBezTo>
                  <a:cubicBezTo>
                    <a:pt x="21" y="174"/>
                    <a:pt x="3" y="177"/>
                    <a:pt x="3" y="178"/>
                  </a:cubicBezTo>
                  <a:cubicBezTo>
                    <a:pt x="3" y="178"/>
                    <a:pt x="4" y="207"/>
                    <a:pt x="18" y="219"/>
                  </a:cubicBezTo>
                  <a:cubicBezTo>
                    <a:pt x="32" y="232"/>
                    <a:pt x="48" y="223"/>
                    <a:pt x="48" y="224"/>
                  </a:cubicBezTo>
                  <a:close/>
                  <a:moveTo>
                    <a:pt x="65" y="266"/>
                  </a:moveTo>
                  <a:cubicBezTo>
                    <a:pt x="65" y="266"/>
                    <a:pt x="56" y="244"/>
                    <a:pt x="43" y="233"/>
                  </a:cubicBezTo>
                  <a:cubicBezTo>
                    <a:pt x="29" y="223"/>
                    <a:pt x="13" y="230"/>
                    <a:pt x="13" y="230"/>
                  </a:cubicBezTo>
                  <a:cubicBezTo>
                    <a:pt x="12" y="230"/>
                    <a:pt x="19" y="258"/>
                    <a:pt x="35" y="268"/>
                  </a:cubicBezTo>
                  <a:cubicBezTo>
                    <a:pt x="51" y="277"/>
                    <a:pt x="65" y="266"/>
                    <a:pt x="65" y="266"/>
                  </a:cubicBezTo>
                  <a:close/>
                  <a:moveTo>
                    <a:pt x="91" y="304"/>
                  </a:moveTo>
                  <a:cubicBezTo>
                    <a:pt x="91" y="304"/>
                    <a:pt x="77" y="284"/>
                    <a:pt x="62" y="277"/>
                  </a:cubicBezTo>
                  <a:cubicBezTo>
                    <a:pt x="46" y="269"/>
                    <a:pt x="32" y="279"/>
                    <a:pt x="32" y="279"/>
                  </a:cubicBezTo>
                  <a:cubicBezTo>
                    <a:pt x="31" y="279"/>
                    <a:pt x="44" y="306"/>
                    <a:pt x="62" y="312"/>
                  </a:cubicBezTo>
                  <a:cubicBezTo>
                    <a:pt x="79" y="318"/>
                    <a:pt x="91" y="304"/>
                    <a:pt x="91" y="304"/>
                  </a:cubicBezTo>
                  <a:close/>
                  <a:moveTo>
                    <a:pt x="124" y="337"/>
                  </a:moveTo>
                  <a:cubicBezTo>
                    <a:pt x="124" y="337"/>
                    <a:pt x="106" y="320"/>
                    <a:pt x="90" y="316"/>
                  </a:cubicBezTo>
                  <a:cubicBezTo>
                    <a:pt x="73" y="311"/>
                    <a:pt x="61" y="324"/>
                    <a:pt x="61" y="324"/>
                  </a:cubicBezTo>
                  <a:cubicBezTo>
                    <a:pt x="60" y="324"/>
                    <a:pt x="78" y="348"/>
                    <a:pt x="97" y="350"/>
                  </a:cubicBezTo>
                  <a:cubicBezTo>
                    <a:pt x="115" y="353"/>
                    <a:pt x="124" y="337"/>
                    <a:pt x="124" y="337"/>
                  </a:cubicBezTo>
                  <a:close/>
                  <a:moveTo>
                    <a:pt x="456" y="62"/>
                  </a:moveTo>
                  <a:cubicBezTo>
                    <a:pt x="456" y="63"/>
                    <a:pt x="462" y="41"/>
                    <a:pt x="450" y="22"/>
                  </a:cubicBezTo>
                  <a:cubicBezTo>
                    <a:pt x="437" y="4"/>
                    <a:pt x="414" y="0"/>
                    <a:pt x="414" y="0"/>
                  </a:cubicBezTo>
                  <a:cubicBezTo>
                    <a:pt x="414" y="0"/>
                    <a:pt x="416" y="22"/>
                    <a:pt x="427" y="38"/>
                  </a:cubicBezTo>
                  <a:cubicBezTo>
                    <a:pt x="438" y="54"/>
                    <a:pt x="456" y="62"/>
                    <a:pt x="456" y="62"/>
                  </a:cubicBezTo>
                  <a:close/>
                  <a:moveTo>
                    <a:pt x="435" y="87"/>
                  </a:moveTo>
                  <a:cubicBezTo>
                    <a:pt x="449" y="95"/>
                    <a:pt x="465" y="88"/>
                    <a:pt x="465" y="88"/>
                  </a:cubicBezTo>
                  <a:cubicBezTo>
                    <a:pt x="465" y="88"/>
                    <a:pt x="458" y="63"/>
                    <a:pt x="442" y="55"/>
                  </a:cubicBezTo>
                  <a:cubicBezTo>
                    <a:pt x="427" y="48"/>
                    <a:pt x="413" y="59"/>
                    <a:pt x="413" y="59"/>
                  </a:cubicBezTo>
                  <a:cubicBezTo>
                    <a:pt x="413" y="59"/>
                    <a:pt x="422" y="79"/>
                    <a:pt x="435" y="87"/>
                  </a:cubicBezTo>
                  <a:close/>
                  <a:moveTo>
                    <a:pt x="459" y="97"/>
                  </a:moveTo>
                  <a:cubicBezTo>
                    <a:pt x="446" y="87"/>
                    <a:pt x="430" y="96"/>
                    <a:pt x="430" y="96"/>
                  </a:cubicBezTo>
                  <a:cubicBezTo>
                    <a:pt x="430" y="96"/>
                    <a:pt x="435" y="116"/>
                    <a:pt x="446" y="126"/>
                  </a:cubicBezTo>
                  <a:cubicBezTo>
                    <a:pt x="457" y="137"/>
                    <a:pt x="474" y="133"/>
                    <a:pt x="474" y="133"/>
                  </a:cubicBezTo>
                  <a:cubicBezTo>
                    <a:pt x="475" y="133"/>
                    <a:pt x="473" y="108"/>
                    <a:pt x="459" y="97"/>
                  </a:cubicBezTo>
                  <a:close/>
                  <a:moveTo>
                    <a:pt x="439" y="134"/>
                  </a:moveTo>
                  <a:cubicBezTo>
                    <a:pt x="439" y="134"/>
                    <a:pt x="439" y="154"/>
                    <a:pt x="448" y="166"/>
                  </a:cubicBezTo>
                  <a:cubicBezTo>
                    <a:pt x="457" y="179"/>
                    <a:pt x="475" y="179"/>
                    <a:pt x="475" y="178"/>
                  </a:cubicBezTo>
                  <a:cubicBezTo>
                    <a:pt x="475" y="179"/>
                    <a:pt x="478" y="154"/>
                    <a:pt x="467" y="141"/>
                  </a:cubicBezTo>
                  <a:cubicBezTo>
                    <a:pt x="456" y="129"/>
                    <a:pt x="439" y="134"/>
                    <a:pt x="439" y="134"/>
                  </a:cubicBezTo>
                  <a:close/>
                  <a:moveTo>
                    <a:pt x="466" y="185"/>
                  </a:moveTo>
                  <a:cubicBezTo>
                    <a:pt x="457" y="171"/>
                    <a:pt x="439" y="172"/>
                    <a:pt x="439" y="172"/>
                  </a:cubicBezTo>
                  <a:cubicBezTo>
                    <a:pt x="440" y="172"/>
                    <a:pt x="436" y="192"/>
                    <a:pt x="442" y="206"/>
                  </a:cubicBezTo>
                  <a:cubicBezTo>
                    <a:pt x="449" y="220"/>
                    <a:pt x="466" y="223"/>
                    <a:pt x="466" y="223"/>
                  </a:cubicBezTo>
                  <a:cubicBezTo>
                    <a:pt x="466" y="223"/>
                    <a:pt x="474" y="199"/>
                    <a:pt x="466" y="185"/>
                  </a:cubicBezTo>
                  <a:close/>
                  <a:moveTo>
                    <a:pt x="429" y="243"/>
                  </a:moveTo>
                  <a:cubicBezTo>
                    <a:pt x="432" y="258"/>
                    <a:pt x="449" y="265"/>
                    <a:pt x="449" y="265"/>
                  </a:cubicBezTo>
                  <a:cubicBezTo>
                    <a:pt x="449" y="265"/>
                    <a:pt x="462" y="243"/>
                    <a:pt x="456" y="227"/>
                  </a:cubicBezTo>
                  <a:cubicBezTo>
                    <a:pt x="451" y="212"/>
                    <a:pt x="432" y="210"/>
                    <a:pt x="433" y="210"/>
                  </a:cubicBezTo>
                  <a:cubicBezTo>
                    <a:pt x="433" y="210"/>
                    <a:pt x="425" y="228"/>
                    <a:pt x="429" y="243"/>
                  </a:cubicBezTo>
                  <a:close/>
                  <a:moveTo>
                    <a:pt x="423" y="303"/>
                  </a:moveTo>
                  <a:cubicBezTo>
                    <a:pt x="424" y="303"/>
                    <a:pt x="440" y="284"/>
                    <a:pt x="438" y="267"/>
                  </a:cubicBezTo>
                  <a:cubicBezTo>
                    <a:pt x="436" y="251"/>
                    <a:pt x="418" y="245"/>
                    <a:pt x="419" y="245"/>
                  </a:cubicBezTo>
                  <a:cubicBezTo>
                    <a:pt x="419" y="246"/>
                    <a:pt x="408" y="262"/>
                    <a:pt x="408" y="277"/>
                  </a:cubicBezTo>
                  <a:cubicBezTo>
                    <a:pt x="409" y="293"/>
                    <a:pt x="423" y="303"/>
                    <a:pt x="423" y="303"/>
                  </a:cubicBezTo>
                  <a:close/>
                  <a:moveTo>
                    <a:pt x="398" y="278"/>
                  </a:moveTo>
                  <a:cubicBezTo>
                    <a:pt x="398" y="278"/>
                    <a:pt x="384" y="292"/>
                    <a:pt x="381" y="307"/>
                  </a:cubicBezTo>
                  <a:cubicBezTo>
                    <a:pt x="378" y="323"/>
                    <a:pt x="390" y="336"/>
                    <a:pt x="390" y="335"/>
                  </a:cubicBezTo>
                  <a:cubicBezTo>
                    <a:pt x="390" y="336"/>
                    <a:pt x="411" y="320"/>
                    <a:pt x="412" y="303"/>
                  </a:cubicBezTo>
                  <a:cubicBezTo>
                    <a:pt x="414" y="287"/>
                    <a:pt x="398" y="278"/>
                    <a:pt x="398" y="278"/>
                  </a:cubicBezTo>
                  <a:close/>
                  <a:moveTo>
                    <a:pt x="489" y="66"/>
                  </a:moveTo>
                  <a:cubicBezTo>
                    <a:pt x="493" y="48"/>
                    <a:pt x="477" y="21"/>
                    <a:pt x="477" y="22"/>
                  </a:cubicBezTo>
                  <a:cubicBezTo>
                    <a:pt x="476" y="22"/>
                    <a:pt x="460" y="29"/>
                    <a:pt x="459" y="47"/>
                  </a:cubicBezTo>
                  <a:cubicBezTo>
                    <a:pt x="458" y="64"/>
                    <a:pt x="467" y="87"/>
                    <a:pt x="467" y="87"/>
                  </a:cubicBezTo>
                  <a:cubicBezTo>
                    <a:pt x="467" y="87"/>
                    <a:pt x="485" y="85"/>
                    <a:pt x="489" y="66"/>
                  </a:cubicBezTo>
                  <a:close/>
                  <a:moveTo>
                    <a:pt x="477" y="92"/>
                  </a:moveTo>
                  <a:cubicBezTo>
                    <a:pt x="472" y="109"/>
                    <a:pt x="477" y="132"/>
                    <a:pt x="477" y="133"/>
                  </a:cubicBezTo>
                  <a:cubicBezTo>
                    <a:pt x="477" y="132"/>
                    <a:pt x="495" y="134"/>
                    <a:pt x="503" y="117"/>
                  </a:cubicBezTo>
                  <a:cubicBezTo>
                    <a:pt x="510" y="100"/>
                    <a:pt x="500" y="72"/>
                    <a:pt x="500" y="72"/>
                  </a:cubicBezTo>
                  <a:cubicBezTo>
                    <a:pt x="500" y="72"/>
                    <a:pt x="483" y="76"/>
                    <a:pt x="477" y="92"/>
                  </a:cubicBezTo>
                  <a:close/>
                  <a:moveTo>
                    <a:pt x="486" y="140"/>
                  </a:moveTo>
                  <a:cubicBezTo>
                    <a:pt x="477" y="155"/>
                    <a:pt x="477" y="178"/>
                    <a:pt x="477" y="179"/>
                  </a:cubicBezTo>
                  <a:cubicBezTo>
                    <a:pt x="477" y="178"/>
                    <a:pt x="495" y="183"/>
                    <a:pt x="505" y="169"/>
                  </a:cubicBezTo>
                  <a:cubicBezTo>
                    <a:pt x="516" y="154"/>
                    <a:pt x="512" y="124"/>
                    <a:pt x="512" y="125"/>
                  </a:cubicBezTo>
                  <a:cubicBezTo>
                    <a:pt x="512" y="124"/>
                    <a:pt x="494" y="125"/>
                    <a:pt x="486" y="140"/>
                  </a:cubicBezTo>
                  <a:close/>
                  <a:moveTo>
                    <a:pt x="498" y="219"/>
                  </a:moveTo>
                  <a:cubicBezTo>
                    <a:pt x="512" y="207"/>
                    <a:pt x="513" y="178"/>
                    <a:pt x="513" y="178"/>
                  </a:cubicBezTo>
                  <a:cubicBezTo>
                    <a:pt x="513" y="177"/>
                    <a:pt x="496" y="174"/>
                    <a:pt x="484" y="187"/>
                  </a:cubicBezTo>
                  <a:cubicBezTo>
                    <a:pt x="473" y="200"/>
                    <a:pt x="468" y="223"/>
                    <a:pt x="468" y="224"/>
                  </a:cubicBezTo>
                  <a:cubicBezTo>
                    <a:pt x="468" y="223"/>
                    <a:pt x="484" y="232"/>
                    <a:pt x="498" y="219"/>
                  </a:cubicBezTo>
                  <a:close/>
                  <a:moveTo>
                    <a:pt x="474" y="233"/>
                  </a:moveTo>
                  <a:cubicBezTo>
                    <a:pt x="460" y="244"/>
                    <a:pt x="451" y="266"/>
                    <a:pt x="451" y="266"/>
                  </a:cubicBezTo>
                  <a:cubicBezTo>
                    <a:pt x="451" y="266"/>
                    <a:pt x="465" y="277"/>
                    <a:pt x="481" y="268"/>
                  </a:cubicBezTo>
                  <a:cubicBezTo>
                    <a:pt x="497" y="258"/>
                    <a:pt x="504" y="230"/>
                    <a:pt x="504" y="230"/>
                  </a:cubicBezTo>
                  <a:cubicBezTo>
                    <a:pt x="503" y="230"/>
                    <a:pt x="487" y="223"/>
                    <a:pt x="474" y="233"/>
                  </a:cubicBezTo>
                  <a:close/>
                  <a:moveTo>
                    <a:pt x="454" y="277"/>
                  </a:moveTo>
                  <a:cubicBezTo>
                    <a:pt x="439" y="284"/>
                    <a:pt x="426" y="304"/>
                    <a:pt x="425" y="304"/>
                  </a:cubicBezTo>
                  <a:cubicBezTo>
                    <a:pt x="425" y="304"/>
                    <a:pt x="437" y="318"/>
                    <a:pt x="454" y="312"/>
                  </a:cubicBezTo>
                  <a:cubicBezTo>
                    <a:pt x="472" y="306"/>
                    <a:pt x="485" y="279"/>
                    <a:pt x="484" y="279"/>
                  </a:cubicBezTo>
                  <a:cubicBezTo>
                    <a:pt x="484" y="279"/>
                    <a:pt x="470" y="269"/>
                    <a:pt x="454" y="277"/>
                  </a:cubicBezTo>
                  <a:close/>
                  <a:moveTo>
                    <a:pt x="426" y="316"/>
                  </a:moveTo>
                  <a:cubicBezTo>
                    <a:pt x="410" y="320"/>
                    <a:pt x="392" y="337"/>
                    <a:pt x="392" y="337"/>
                  </a:cubicBezTo>
                  <a:cubicBezTo>
                    <a:pt x="392" y="337"/>
                    <a:pt x="401" y="353"/>
                    <a:pt x="419" y="350"/>
                  </a:cubicBezTo>
                  <a:cubicBezTo>
                    <a:pt x="438" y="348"/>
                    <a:pt x="456" y="324"/>
                    <a:pt x="455" y="324"/>
                  </a:cubicBezTo>
                  <a:cubicBezTo>
                    <a:pt x="455" y="324"/>
                    <a:pt x="443" y="311"/>
                    <a:pt x="426" y="316"/>
                  </a:cubicBezTo>
                  <a:close/>
                  <a:moveTo>
                    <a:pt x="390" y="349"/>
                  </a:moveTo>
                  <a:cubicBezTo>
                    <a:pt x="382" y="349"/>
                    <a:pt x="372" y="353"/>
                    <a:pt x="364" y="357"/>
                  </a:cubicBezTo>
                  <a:cubicBezTo>
                    <a:pt x="364" y="356"/>
                    <a:pt x="363" y="355"/>
                    <a:pt x="363" y="354"/>
                  </a:cubicBezTo>
                  <a:cubicBezTo>
                    <a:pt x="369" y="349"/>
                    <a:pt x="377" y="342"/>
                    <a:pt x="379" y="334"/>
                  </a:cubicBezTo>
                  <a:cubicBezTo>
                    <a:pt x="384" y="318"/>
                    <a:pt x="370" y="306"/>
                    <a:pt x="370" y="306"/>
                  </a:cubicBezTo>
                  <a:cubicBezTo>
                    <a:pt x="370" y="306"/>
                    <a:pt x="353" y="317"/>
                    <a:pt x="347" y="332"/>
                  </a:cubicBezTo>
                  <a:cubicBezTo>
                    <a:pt x="341" y="344"/>
                    <a:pt x="348" y="357"/>
                    <a:pt x="349" y="360"/>
                  </a:cubicBezTo>
                  <a:cubicBezTo>
                    <a:pt x="338" y="366"/>
                    <a:pt x="325" y="371"/>
                    <a:pt x="311" y="375"/>
                  </a:cubicBezTo>
                  <a:cubicBezTo>
                    <a:pt x="312" y="377"/>
                    <a:pt x="312" y="378"/>
                    <a:pt x="313" y="380"/>
                  </a:cubicBezTo>
                  <a:cubicBezTo>
                    <a:pt x="326" y="376"/>
                    <a:pt x="339" y="370"/>
                    <a:pt x="352" y="364"/>
                  </a:cubicBezTo>
                  <a:cubicBezTo>
                    <a:pt x="353" y="368"/>
                    <a:pt x="359" y="381"/>
                    <a:pt x="375" y="382"/>
                  </a:cubicBezTo>
                  <a:cubicBezTo>
                    <a:pt x="395" y="382"/>
                    <a:pt x="418" y="362"/>
                    <a:pt x="418" y="362"/>
                  </a:cubicBezTo>
                  <a:cubicBezTo>
                    <a:pt x="418" y="362"/>
                    <a:pt x="408" y="347"/>
                    <a:pt x="390" y="3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Text Box 40"/>
            <p:cNvSpPr txBox="1"/>
            <p:nvPr/>
          </p:nvSpPr>
          <p:spPr>
            <a:xfrm>
              <a:off x="68154" y="1319976"/>
              <a:ext cx="1651000" cy="39560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800" b="1" spc="20">
                  <a:solidFill>
                    <a:srgbClr val="FFFFFF"/>
                  </a:solidFill>
                  <a:effectLst/>
                  <a:latin typeface="Alegreya"/>
                  <a:ea typeface="Arial" panose="020B0604020202020204" pitchFamily="34" charset="0"/>
                  <a:cs typeface="Times New Roman" panose="02020603050405020304" pitchFamily="18" charset="0"/>
                </a:rPr>
                <a:t>ACADEMY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42"/>
            <p:cNvSpPr txBox="1"/>
            <p:nvPr/>
          </p:nvSpPr>
          <p:spPr>
            <a:xfrm>
              <a:off x="329411" y="1147259"/>
              <a:ext cx="1012825" cy="27622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LOTUS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vi-VN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 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32"/>
          <a:stretch/>
        </p:blipFill>
        <p:spPr bwMode="auto">
          <a:xfrm>
            <a:off x="10895331" y="510541"/>
            <a:ext cx="790575" cy="5403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Google Shape;86;p13">
            <a:extLst>
              <a:ext uri="{FF2B5EF4-FFF2-40B4-BE49-F238E27FC236}">
                <a16:creationId xmlns:a16="http://schemas.microsoft.com/office/drawing/2014/main" id="{4E57E0E3-9AF2-478E-9D37-1892F90844AC}"/>
              </a:ext>
            </a:extLst>
          </p:cNvPr>
          <p:cNvSpPr/>
          <p:nvPr/>
        </p:nvSpPr>
        <p:spPr>
          <a:xfrm>
            <a:off x="92364" y="2428108"/>
            <a:ext cx="12018793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0919D77D-D4A8-4074-B52E-D8EB904CF3B0}"/>
              </a:ext>
            </a:extLst>
          </p:cNvPr>
          <p:cNvSpPr/>
          <p:nvPr/>
        </p:nvSpPr>
        <p:spPr>
          <a:xfrm>
            <a:off x="80843" y="2443559"/>
            <a:ext cx="1201879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2: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Câu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điều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kiện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endParaRPr sz="60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3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0" y="811926"/>
            <a:ext cx="12192000" cy="597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395536" y="3645025"/>
            <a:ext cx="2700529" cy="1512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tử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ba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ngôi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</a:t>
            </a:r>
            <a:endParaRPr/>
          </a:p>
        </p:txBody>
      </p:sp>
      <p:pic>
        <p:nvPicPr>
          <p:cNvPr id="7" name="Picture 6" descr="HÃ¬nh áº£nh cÃ³ liÃªn quan">
            <a:extLst>
              <a:ext uri="{FF2B5EF4-FFF2-40B4-BE49-F238E27FC236}">
                <a16:creationId xmlns:a16="http://schemas.microsoft.com/office/drawing/2014/main" id="{F3826E87-2F99-4161-8696-71744F9A3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7365" y="1839123"/>
            <a:ext cx="4517269" cy="3611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647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5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Điều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kiện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lồng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724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395536" y="3645025"/>
            <a:ext cx="2700529" cy="1512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Điều</a:t>
            </a:r>
            <a:r>
              <a:rPr lang="en-US" sz="36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kiện</a:t>
            </a:r>
            <a:r>
              <a:rPr lang="en-US" sz="3600" dirty="0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cs typeface="Calibri"/>
                <a:sym typeface="Calibri"/>
              </a:rPr>
              <a:t>lồng</a:t>
            </a:r>
            <a:endParaRPr dirty="0"/>
          </a:p>
        </p:txBody>
      </p:sp>
      <p:pic>
        <p:nvPicPr>
          <p:cNvPr id="7" name="Picture 2" descr="Káº¿t quáº£ hÃ¬nh áº£nh cho Conditional Statement C">
            <a:extLst>
              <a:ext uri="{FF2B5EF4-FFF2-40B4-BE49-F238E27FC236}">
                <a16:creationId xmlns:a16="http://schemas.microsoft.com/office/drawing/2014/main" id="{D7596204-DD4A-4784-B6D1-E402071A4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378" y="1581744"/>
            <a:ext cx="2992678" cy="376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Ã¬nh áº£nh cÃ³ liÃªn quan">
            <a:extLst>
              <a:ext uri="{FF2B5EF4-FFF2-40B4-BE49-F238E27FC236}">
                <a16:creationId xmlns:a16="http://schemas.microsoft.com/office/drawing/2014/main" id="{319D337F-EDEB-4DF7-94F5-054CE60B1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529" y="1700808"/>
            <a:ext cx="4148940" cy="372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9870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40706" y="5876555"/>
            <a:ext cx="447186" cy="44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71761" y="5876555"/>
            <a:ext cx="447185" cy="447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19462" y="5842802"/>
            <a:ext cx="520728" cy="52072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6"/>
          <p:cNvSpPr txBox="1">
            <a:spLocks noGrp="1"/>
          </p:cNvSpPr>
          <p:nvPr>
            <p:ph type="ftr" idx="11"/>
          </p:nvPr>
        </p:nvSpPr>
        <p:spPr>
          <a:xfrm>
            <a:off x="0" y="6408320"/>
            <a:ext cx="121919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t>lotusacademy.edu.vn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90" y="4311502"/>
            <a:ext cx="1669472" cy="1669472"/>
          </a:xfrm>
          <a:prstGeom prst="rect">
            <a:avLst/>
          </a:prstGeom>
        </p:spPr>
      </p:pic>
      <p:sp>
        <p:nvSpPr>
          <p:cNvPr id="10" name="Google Shape;86;p13">
            <a:extLst>
              <a:ext uri="{FF2B5EF4-FFF2-40B4-BE49-F238E27FC236}">
                <a16:creationId xmlns:a16="http://schemas.microsoft.com/office/drawing/2014/main" id="{ACA10C40-1B41-457C-A544-5C9E956CD529}"/>
              </a:ext>
            </a:extLst>
          </p:cNvPr>
          <p:cNvSpPr/>
          <p:nvPr/>
        </p:nvSpPr>
        <p:spPr>
          <a:xfrm>
            <a:off x="0" y="2428108"/>
            <a:ext cx="12191999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EBEA7558-AF77-45B9-8E84-0C899E5F62F7}"/>
              </a:ext>
            </a:extLst>
          </p:cNvPr>
          <p:cNvSpPr/>
          <p:nvPr/>
        </p:nvSpPr>
        <p:spPr>
          <a:xfrm>
            <a:off x="1845859" y="2443559"/>
            <a:ext cx="90494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Xin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trân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trọng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cảm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ơn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53438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86075" y="557512"/>
            <a:ext cx="7544284" cy="718338"/>
          </a:xfrm>
          <a:prstGeom prst="rect">
            <a:avLst/>
          </a:prstGeom>
          <a:noFill/>
          <a:ln w="127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733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NỘI DUNG CHÍNH (3 </a:t>
            </a:r>
            <a:r>
              <a:rPr lang="en-US" altLang="zh-CN" sz="37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nội</a:t>
            </a:r>
            <a:r>
              <a:rPr lang="en-US" altLang="zh-CN" sz="3733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 dung)</a:t>
            </a:r>
          </a:p>
        </p:txBody>
      </p:sp>
      <p:sp>
        <p:nvSpPr>
          <p:cNvPr id="23" name="矩形 22"/>
          <p:cNvSpPr/>
          <p:nvPr/>
        </p:nvSpPr>
        <p:spPr>
          <a:xfrm>
            <a:off x="283213" y="302895"/>
            <a:ext cx="11626215" cy="6252211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ïṣḷîdè"/>
          <p:cNvGrpSpPr/>
          <p:nvPr/>
        </p:nvGrpSpPr>
        <p:grpSpPr>
          <a:xfrm>
            <a:off x="5744996" y="2041986"/>
            <a:ext cx="908685" cy="952657"/>
            <a:chOff x="4196780" y="2834333"/>
            <a:chExt cx="1458180" cy="1663040"/>
          </a:xfrm>
          <a:solidFill>
            <a:srgbClr val="F8C002"/>
          </a:solidFill>
        </p:grpSpPr>
        <p:sp>
          <p:nvSpPr>
            <p:cNvPr id="53" name="iṥḷîḓê"/>
            <p:cNvSpPr/>
            <p:nvPr/>
          </p:nvSpPr>
          <p:spPr bwMode="auto">
            <a:xfrm>
              <a:off x="419678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íş1íḑè"/>
            <p:cNvSpPr>
              <a:spLocks noChangeAspect="1"/>
            </p:cNvSpPr>
            <p:nvPr/>
          </p:nvSpPr>
          <p:spPr bwMode="auto">
            <a:xfrm>
              <a:off x="4660320" y="3439028"/>
              <a:ext cx="531100" cy="453650"/>
            </a:xfrm>
            <a:custGeom>
              <a:avLst/>
              <a:gdLst>
                <a:gd name="T0" fmla="*/ 48 w 48"/>
                <a:gd name="T1" fmla="*/ 38 h 41"/>
                <a:gd name="T2" fmla="*/ 45 w 48"/>
                <a:gd name="T3" fmla="*/ 41 h 41"/>
                <a:gd name="T4" fmla="*/ 37 w 48"/>
                <a:gd name="T5" fmla="*/ 41 h 41"/>
                <a:gd name="T6" fmla="*/ 34 w 48"/>
                <a:gd name="T7" fmla="*/ 38 h 41"/>
                <a:gd name="T8" fmla="*/ 34 w 48"/>
                <a:gd name="T9" fmla="*/ 30 h 41"/>
                <a:gd name="T10" fmla="*/ 37 w 48"/>
                <a:gd name="T11" fmla="*/ 27 h 41"/>
                <a:gd name="T12" fmla="*/ 39 w 48"/>
                <a:gd name="T13" fmla="*/ 27 h 41"/>
                <a:gd name="T14" fmla="*/ 39 w 48"/>
                <a:gd name="T15" fmla="*/ 22 h 41"/>
                <a:gd name="T16" fmla="*/ 25 w 48"/>
                <a:gd name="T17" fmla="*/ 22 h 41"/>
                <a:gd name="T18" fmla="*/ 25 w 48"/>
                <a:gd name="T19" fmla="*/ 27 h 41"/>
                <a:gd name="T20" fmla="*/ 28 w 48"/>
                <a:gd name="T21" fmla="*/ 27 h 41"/>
                <a:gd name="T22" fmla="*/ 31 w 48"/>
                <a:gd name="T23" fmla="*/ 30 h 41"/>
                <a:gd name="T24" fmla="*/ 31 w 48"/>
                <a:gd name="T25" fmla="*/ 38 h 41"/>
                <a:gd name="T26" fmla="*/ 28 w 48"/>
                <a:gd name="T27" fmla="*/ 41 h 41"/>
                <a:gd name="T28" fmla="*/ 19 w 48"/>
                <a:gd name="T29" fmla="*/ 41 h 41"/>
                <a:gd name="T30" fmla="*/ 17 w 48"/>
                <a:gd name="T31" fmla="*/ 38 h 41"/>
                <a:gd name="T32" fmla="*/ 17 w 48"/>
                <a:gd name="T33" fmla="*/ 30 h 41"/>
                <a:gd name="T34" fmla="*/ 19 w 48"/>
                <a:gd name="T35" fmla="*/ 27 h 41"/>
                <a:gd name="T36" fmla="*/ 22 w 48"/>
                <a:gd name="T37" fmla="*/ 27 h 41"/>
                <a:gd name="T38" fmla="*/ 22 w 48"/>
                <a:gd name="T39" fmla="*/ 22 h 41"/>
                <a:gd name="T40" fmla="*/ 8 w 48"/>
                <a:gd name="T41" fmla="*/ 22 h 41"/>
                <a:gd name="T42" fmla="*/ 8 w 48"/>
                <a:gd name="T43" fmla="*/ 27 h 41"/>
                <a:gd name="T44" fmla="*/ 11 w 48"/>
                <a:gd name="T45" fmla="*/ 27 h 41"/>
                <a:gd name="T46" fmla="*/ 13 w 48"/>
                <a:gd name="T47" fmla="*/ 30 h 41"/>
                <a:gd name="T48" fmla="*/ 13 w 48"/>
                <a:gd name="T49" fmla="*/ 38 h 41"/>
                <a:gd name="T50" fmla="*/ 11 w 48"/>
                <a:gd name="T51" fmla="*/ 41 h 41"/>
                <a:gd name="T52" fmla="*/ 2 w 48"/>
                <a:gd name="T53" fmla="*/ 41 h 41"/>
                <a:gd name="T54" fmla="*/ 0 w 48"/>
                <a:gd name="T55" fmla="*/ 38 h 41"/>
                <a:gd name="T56" fmla="*/ 0 w 48"/>
                <a:gd name="T57" fmla="*/ 30 h 41"/>
                <a:gd name="T58" fmla="*/ 2 w 48"/>
                <a:gd name="T59" fmla="*/ 27 h 41"/>
                <a:gd name="T60" fmla="*/ 5 w 48"/>
                <a:gd name="T61" fmla="*/ 27 h 41"/>
                <a:gd name="T62" fmla="*/ 5 w 48"/>
                <a:gd name="T63" fmla="*/ 22 h 41"/>
                <a:gd name="T64" fmla="*/ 8 w 48"/>
                <a:gd name="T65" fmla="*/ 19 h 41"/>
                <a:gd name="T66" fmla="*/ 22 w 48"/>
                <a:gd name="T67" fmla="*/ 19 h 41"/>
                <a:gd name="T68" fmla="*/ 22 w 48"/>
                <a:gd name="T69" fmla="*/ 13 h 41"/>
                <a:gd name="T70" fmla="*/ 19 w 48"/>
                <a:gd name="T71" fmla="*/ 13 h 41"/>
                <a:gd name="T72" fmla="*/ 17 w 48"/>
                <a:gd name="T73" fmla="*/ 11 h 41"/>
                <a:gd name="T74" fmla="*/ 17 w 48"/>
                <a:gd name="T75" fmla="*/ 2 h 41"/>
                <a:gd name="T76" fmla="*/ 19 w 48"/>
                <a:gd name="T77" fmla="*/ 0 h 41"/>
                <a:gd name="T78" fmla="*/ 28 w 48"/>
                <a:gd name="T79" fmla="*/ 0 h 41"/>
                <a:gd name="T80" fmla="*/ 31 w 48"/>
                <a:gd name="T81" fmla="*/ 2 h 41"/>
                <a:gd name="T82" fmla="*/ 31 w 48"/>
                <a:gd name="T83" fmla="*/ 11 h 41"/>
                <a:gd name="T84" fmla="*/ 28 w 48"/>
                <a:gd name="T85" fmla="*/ 13 h 41"/>
                <a:gd name="T86" fmla="*/ 25 w 48"/>
                <a:gd name="T87" fmla="*/ 13 h 41"/>
                <a:gd name="T88" fmla="*/ 25 w 48"/>
                <a:gd name="T89" fmla="*/ 19 h 41"/>
                <a:gd name="T90" fmla="*/ 39 w 48"/>
                <a:gd name="T91" fmla="*/ 19 h 41"/>
                <a:gd name="T92" fmla="*/ 43 w 48"/>
                <a:gd name="T93" fmla="*/ 22 h 41"/>
                <a:gd name="T94" fmla="*/ 43 w 48"/>
                <a:gd name="T95" fmla="*/ 27 h 41"/>
                <a:gd name="T96" fmla="*/ 45 w 48"/>
                <a:gd name="T97" fmla="*/ 27 h 41"/>
                <a:gd name="T98" fmla="*/ 48 w 48"/>
                <a:gd name="T99" fmla="*/ 30 h 41"/>
                <a:gd name="T100" fmla="*/ 48 w 48"/>
                <a:gd name="T10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" h="41">
                  <a:moveTo>
                    <a:pt x="48" y="38"/>
                  </a:moveTo>
                  <a:cubicBezTo>
                    <a:pt x="48" y="40"/>
                    <a:pt x="47" y="41"/>
                    <a:pt x="45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5" y="41"/>
                    <a:pt x="34" y="40"/>
                    <a:pt x="34" y="38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8"/>
                    <a:pt x="35" y="27"/>
                    <a:pt x="37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1" y="28"/>
                    <a:pt x="31" y="30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40"/>
                    <a:pt x="29" y="41"/>
                    <a:pt x="28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8" y="41"/>
                    <a:pt x="17" y="40"/>
                    <a:pt x="17" y="38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8"/>
                    <a:pt x="18" y="27"/>
                    <a:pt x="19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2" y="27"/>
                    <a:pt x="13" y="28"/>
                    <a:pt x="13" y="3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40"/>
                    <a:pt x="12" y="41"/>
                    <a:pt x="11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1"/>
                    <a:pt x="0" y="40"/>
                    <a:pt x="0" y="3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28"/>
                    <a:pt x="1" y="27"/>
                    <a:pt x="2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0"/>
                    <a:pt x="6" y="19"/>
                    <a:pt x="8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13"/>
                    <a:pt x="17" y="12"/>
                    <a:pt x="17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1"/>
                    <a:pt x="18" y="0"/>
                    <a:pt x="19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1" y="1"/>
                    <a:pt x="31" y="2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2"/>
                    <a:pt x="29" y="13"/>
                    <a:pt x="28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1" y="19"/>
                    <a:pt x="43" y="20"/>
                    <a:pt x="43" y="2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7" y="27"/>
                    <a:pt x="48" y="28"/>
                    <a:pt x="48" y="30"/>
                  </a:cubicBezTo>
                  <a:lnTo>
                    <a:pt x="48" y="38"/>
                  </a:lnTo>
                  <a:close/>
                </a:path>
              </a:pathLst>
            </a:custGeom>
            <a:grp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文本框 2"/>
          <p:cNvSpPr txBox="1"/>
          <p:nvPr/>
        </p:nvSpPr>
        <p:spPr>
          <a:xfrm>
            <a:off x="2750407" y="3061303"/>
            <a:ext cx="2209407" cy="66697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Logic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và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các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phép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toán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logic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7" name="文本框 11"/>
          <p:cNvSpPr txBox="1"/>
          <p:nvPr/>
        </p:nvSpPr>
        <p:spPr>
          <a:xfrm>
            <a:off x="5158505" y="3061303"/>
            <a:ext cx="2209407" cy="66697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Câu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lệnh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rẽ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nhánh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if-else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9" name="文本框 18"/>
          <p:cNvSpPr txBox="1"/>
          <p:nvPr/>
        </p:nvSpPr>
        <p:spPr>
          <a:xfrm>
            <a:off x="7576253" y="3061303"/>
            <a:ext cx="2531259" cy="666977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Câu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lệnh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lựa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chọn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switch-case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3376444" y="2041986"/>
            <a:ext cx="908685" cy="952657"/>
            <a:chOff x="1885950" y="2309572"/>
            <a:chExt cx="1313180" cy="1497965"/>
          </a:xfrm>
        </p:grpSpPr>
        <p:sp>
          <p:nvSpPr>
            <p:cNvPr id="62" name="íṥ1íḋè"/>
            <p:cNvSpPr/>
            <p:nvPr/>
          </p:nvSpPr>
          <p:spPr bwMode="auto">
            <a:xfrm>
              <a:off x="1885950" y="2309572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8"/>
            <p:cNvSpPr>
              <a:spLocks noEditPoints="1"/>
            </p:cNvSpPr>
            <p:nvPr/>
          </p:nvSpPr>
          <p:spPr bwMode="auto">
            <a:xfrm>
              <a:off x="2276192" y="2812664"/>
              <a:ext cx="531661" cy="512257"/>
            </a:xfrm>
            <a:custGeom>
              <a:avLst/>
              <a:gdLst>
                <a:gd name="T0" fmla="*/ 139 w 258"/>
                <a:gd name="T1" fmla="*/ 8 h 248"/>
                <a:gd name="T2" fmla="*/ 165 w 258"/>
                <a:gd name="T3" fmla="*/ 88 h 248"/>
                <a:gd name="T4" fmla="*/ 248 w 258"/>
                <a:gd name="T5" fmla="*/ 88 h 248"/>
                <a:gd name="T6" fmla="*/ 258 w 258"/>
                <a:gd name="T7" fmla="*/ 97 h 248"/>
                <a:gd name="T8" fmla="*/ 254 w 258"/>
                <a:gd name="T9" fmla="*/ 105 h 248"/>
                <a:gd name="T10" fmla="*/ 254 w 258"/>
                <a:gd name="T11" fmla="*/ 105 h 248"/>
                <a:gd name="T12" fmla="*/ 186 w 258"/>
                <a:gd name="T13" fmla="*/ 154 h 248"/>
                <a:gd name="T14" fmla="*/ 212 w 258"/>
                <a:gd name="T15" fmla="*/ 234 h 248"/>
                <a:gd name="T16" fmla="*/ 206 w 258"/>
                <a:gd name="T17" fmla="*/ 246 h 248"/>
                <a:gd name="T18" fmla="*/ 197 w 258"/>
                <a:gd name="T19" fmla="*/ 245 h 248"/>
                <a:gd name="T20" fmla="*/ 129 w 258"/>
                <a:gd name="T21" fmla="*/ 196 h 248"/>
                <a:gd name="T22" fmla="*/ 62 w 258"/>
                <a:gd name="T23" fmla="*/ 245 h 248"/>
                <a:gd name="T24" fmla="*/ 48 w 258"/>
                <a:gd name="T25" fmla="*/ 243 h 248"/>
                <a:gd name="T26" fmla="*/ 47 w 258"/>
                <a:gd name="T27" fmla="*/ 233 h 248"/>
                <a:gd name="T28" fmla="*/ 73 w 258"/>
                <a:gd name="T29" fmla="*/ 154 h 248"/>
                <a:gd name="T30" fmla="*/ 5 w 258"/>
                <a:gd name="T31" fmla="*/ 105 h 248"/>
                <a:gd name="T32" fmla="*/ 3 w 258"/>
                <a:gd name="T33" fmla="*/ 92 h 248"/>
                <a:gd name="T34" fmla="*/ 11 w 258"/>
                <a:gd name="T35" fmla="*/ 88 h 248"/>
                <a:gd name="T36" fmla="*/ 94 w 258"/>
                <a:gd name="T37" fmla="*/ 88 h 248"/>
                <a:gd name="T38" fmla="*/ 120 w 258"/>
                <a:gd name="T39" fmla="*/ 8 h 248"/>
                <a:gd name="T40" fmla="*/ 132 w 258"/>
                <a:gd name="T41" fmla="*/ 2 h 248"/>
                <a:gd name="T42" fmla="*/ 139 w 258"/>
                <a:gd name="T43" fmla="*/ 8 h 248"/>
                <a:gd name="T44" fmla="*/ 139 w 258"/>
                <a:gd name="T45" fmla="*/ 8 h 248"/>
                <a:gd name="T46" fmla="*/ 148 w 258"/>
                <a:gd name="T47" fmla="*/ 101 h 248"/>
                <a:gd name="T48" fmla="*/ 148 w 258"/>
                <a:gd name="T49" fmla="*/ 101 h 248"/>
                <a:gd name="T50" fmla="*/ 129 w 258"/>
                <a:gd name="T51" fmla="*/ 43 h 248"/>
                <a:gd name="T52" fmla="*/ 111 w 258"/>
                <a:gd name="T53" fmla="*/ 100 h 248"/>
                <a:gd name="T54" fmla="*/ 102 w 258"/>
                <a:gd name="T55" fmla="*/ 107 h 248"/>
                <a:gd name="T56" fmla="*/ 41 w 258"/>
                <a:gd name="T57" fmla="*/ 107 h 248"/>
                <a:gd name="T58" fmla="*/ 90 w 258"/>
                <a:gd name="T59" fmla="*/ 143 h 248"/>
                <a:gd name="T60" fmla="*/ 94 w 258"/>
                <a:gd name="T61" fmla="*/ 154 h 248"/>
                <a:gd name="T62" fmla="*/ 75 w 258"/>
                <a:gd name="T63" fmla="*/ 211 h 248"/>
                <a:gd name="T64" fmla="*/ 123 w 258"/>
                <a:gd name="T65" fmla="*/ 176 h 248"/>
                <a:gd name="T66" fmla="*/ 135 w 258"/>
                <a:gd name="T67" fmla="*/ 175 h 248"/>
                <a:gd name="T68" fmla="*/ 184 w 258"/>
                <a:gd name="T69" fmla="*/ 211 h 248"/>
                <a:gd name="T70" fmla="*/ 165 w 258"/>
                <a:gd name="T71" fmla="*/ 154 h 248"/>
                <a:gd name="T72" fmla="*/ 169 w 258"/>
                <a:gd name="T73" fmla="*/ 143 h 248"/>
                <a:gd name="T74" fmla="*/ 217 w 258"/>
                <a:gd name="T75" fmla="*/ 107 h 248"/>
                <a:gd name="T76" fmla="*/ 158 w 258"/>
                <a:gd name="T77" fmla="*/ 107 h 248"/>
                <a:gd name="T78" fmla="*/ 148 w 258"/>
                <a:gd name="T79" fmla="*/ 10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8" h="248">
                  <a:moveTo>
                    <a:pt x="139" y="8"/>
                  </a:moveTo>
                  <a:cubicBezTo>
                    <a:pt x="165" y="88"/>
                    <a:pt x="165" y="88"/>
                    <a:pt x="165" y="88"/>
                  </a:cubicBezTo>
                  <a:cubicBezTo>
                    <a:pt x="248" y="88"/>
                    <a:pt x="248" y="88"/>
                    <a:pt x="248" y="88"/>
                  </a:cubicBezTo>
                  <a:cubicBezTo>
                    <a:pt x="254" y="88"/>
                    <a:pt x="258" y="92"/>
                    <a:pt x="258" y="97"/>
                  </a:cubicBezTo>
                  <a:cubicBezTo>
                    <a:pt x="258" y="101"/>
                    <a:pt x="256" y="104"/>
                    <a:pt x="254" y="105"/>
                  </a:cubicBezTo>
                  <a:cubicBezTo>
                    <a:pt x="254" y="105"/>
                    <a:pt x="254" y="105"/>
                    <a:pt x="254" y="105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4" y="239"/>
                    <a:pt x="211" y="245"/>
                    <a:pt x="206" y="246"/>
                  </a:cubicBezTo>
                  <a:cubicBezTo>
                    <a:pt x="203" y="247"/>
                    <a:pt x="199" y="247"/>
                    <a:pt x="197" y="245"/>
                  </a:cubicBezTo>
                  <a:cubicBezTo>
                    <a:pt x="129" y="196"/>
                    <a:pt x="129" y="196"/>
                    <a:pt x="129" y="196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57" y="248"/>
                    <a:pt x="51" y="247"/>
                    <a:pt x="48" y="243"/>
                  </a:cubicBezTo>
                  <a:cubicBezTo>
                    <a:pt x="46" y="240"/>
                    <a:pt x="46" y="236"/>
                    <a:pt x="47" y="233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1" y="102"/>
                    <a:pt x="0" y="96"/>
                    <a:pt x="3" y="92"/>
                  </a:cubicBezTo>
                  <a:cubicBezTo>
                    <a:pt x="5" y="89"/>
                    <a:pt x="8" y="88"/>
                    <a:pt x="11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3"/>
                    <a:pt x="127" y="0"/>
                    <a:pt x="132" y="2"/>
                  </a:cubicBezTo>
                  <a:cubicBezTo>
                    <a:pt x="136" y="3"/>
                    <a:pt x="138" y="5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48" y="101"/>
                  </a:moveTo>
                  <a:cubicBezTo>
                    <a:pt x="148" y="101"/>
                    <a:pt x="148" y="101"/>
                    <a:pt x="148" y="101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0" y="104"/>
                    <a:pt x="106" y="107"/>
                    <a:pt x="10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3" y="145"/>
                    <a:pt x="95" y="149"/>
                    <a:pt x="94" y="154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123" y="176"/>
                    <a:pt x="123" y="176"/>
                    <a:pt x="123" y="176"/>
                  </a:cubicBezTo>
                  <a:cubicBezTo>
                    <a:pt x="127" y="173"/>
                    <a:pt x="132" y="173"/>
                    <a:pt x="135" y="175"/>
                  </a:cubicBezTo>
                  <a:cubicBezTo>
                    <a:pt x="184" y="211"/>
                    <a:pt x="184" y="211"/>
                    <a:pt x="184" y="211"/>
                  </a:cubicBezTo>
                  <a:cubicBezTo>
                    <a:pt x="165" y="154"/>
                    <a:pt x="165" y="154"/>
                    <a:pt x="165" y="154"/>
                  </a:cubicBezTo>
                  <a:cubicBezTo>
                    <a:pt x="164" y="150"/>
                    <a:pt x="165" y="145"/>
                    <a:pt x="169" y="143"/>
                  </a:cubicBezTo>
                  <a:cubicBezTo>
                    <a:pt x="217" y="107"/>
                    <a:pt x="217" y="107"/>
                    <a:pt x="21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4" y="108"/>
                    <a:pt x="149" y="105"/>
                    <a:pt x="148" y="101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8308551" y="2042621"/>
            <a:ext cx="908685" cy="952657"/>
            <a:chOff x="6609715" y="2310207"/>
            <a:chExt cx="1313180" cy="1497965"/>
          </a:xfrm>
        </p:grpSpPr>
        <p:sp>
          <p:nvSpPr>
            <p:cNvPr id="65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9" name="文本框 18">
            <a:extLst>
              <a:ext uri="{FF2B5EF4-FFF2-40B4-BE49-F238E27FC236}">
                <a16:creationId xmlns:a16="http://schemas.microsoft.com/office/drawing/2014/main" id="{17D6CE51-10AA-494E-BC97-77CE81F2BA7D}"/>
              </a:ext>
            </a:extLst>
          </p:cNvPr>
          <p:cNvSpPr txBox="1"/>
          <p:nvPr/>
        </p:nvSpPr>
        <p:spPr>
          <a:xfrm>
            <a:off x="3706235" y="4988439"/>
            <a:ext cx="2531259" cy="37965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Toán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tử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ba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ngôi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6DAC36D-7AC2-4073-BF00-D4622753306E}"/>
              </a:ext>
            </a:extLst>
          </p:cNvPr>
          <p:cNvGrpSpPr/>
          <p:nvPr/>
        </p:nvGrpSpPr>
        <p:grpSpPr>
          <a:xfrm>
            <a:off x="4438533" y="3969757"/>
            <a:ext cx="908685" cy="952657"/>
            <a:chOff x="6609715" y="2310207"/>
            <a:chExt cx="1313180" cy="1497965"/>
          </a:xfrm>
        </p:grpSpPr>
        <p:sp>
          <p:nvSpPr>
            <p:cNvPr id="31" name="íślide">
              <a:extLst>
                <a:ext uri="{FF2B5EF4-FFF2-40B4-BE49-F238E27FC236}">
                  <a16:creationId xmlns:a16="http://schemas.microsoft.com/office/drawing/2014/main" id="{4BAC623C-8459-46AD-AA87-502754FA62BE}"/>
                </a:ext>
              </a:extLst>
            </p:cNvPr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980F3832-C3EF-47C6-869F-73CE5D9370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3" name="文本框 18">
            <a:extLst>
              <a:ext uri="{FF2B5EF4-FFF2-40B4-BE49-F238E27FC236}">
                <a16:creationId xmlns:a16="http://schemas.microsoft.com/office/drawing/2014/main" id="{74EA6562-A752-4ABC-AEC5-88DBB5811CF8}"/>
              </a:ext>
            </a:extLst>
          </p:cNvPr>
          <p:cNvSpPr txBox="1"/>
          <p:nvPr/>
        </p:nvSpPr>
        <p:spPr>
          <a:xfrm>
            <a:off x="6559564" y="4988439"/>
            <a:ext cx="2531259" cy="37965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Điều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kiện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lồng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F136725-A677-4CA0-B3EF-60AB0CCCB0A7}"/>
              </a:ext>
            </a:extLst>
          </p:cNvPr>
          <p:cNvGrpSpPr/>
          <p:nvPr/>
        </p:nvGrpSpPr>
        <p:grpSpPr>
          <a:xfrm>
            <a:off x="7291862" y="3969757"/>
            <a:ext cx="908685" cy="952657"/>
            <a:chOff x="6609715" y="2310207"/>
            <a:chExt cx="1313180" cy="1497965"/>
          </a:xfrm>
        </p:grpSpPr>
        <p:sp>
          <p:nvSpPr>
            <p:cNvPr id="35" name="íślide">
              <a:extLst>
                <a:ext uri="{FF2B5EF4-FFF2-40B4-BE49-F238E27FC236}">
                  <a16:creationId xmlns:a16="http://schemas.microsoft.com/office/drawing/2014/main" id="{E54F4C8F-CF75-42E0-A2FD-130E8E42D6EA}"/>
                </a:ext>
              </a:extLst>
            </p:cNvPr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CEB617B6-F93B-46F8-B6D8-4507D735E1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98393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59" grpId="0" animBg="1"/>
      <p:bldP spid="29" grpId="0" animBg="1"/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1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Logic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và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các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phép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toán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logic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8840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0" y="811926"/>
            <a:ext cx="12192000" cy="597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395536" y="3645025"/>
            <a:ext cx="2700529" cy="1512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Logic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phép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logic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E4A1E0-359D-481B-AC11-BC05521DDF8E}"/>
              </a:ext>
            </a:extLst>
          </p:cNvPr>
          <p:cNvSpPr txBox="1"/>
          <p:nvPr/>
        </p:nvSpPr>
        <p:spPr>
          <a:xfrm>
            <a:off x="782443" y="1088521"/>
            <a:ext cx="9132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lập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C#: logic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đơn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giản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đúng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hoặc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sai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true </a:t>
            </a:r>
            <a:r>
              <a:rPr lang="en-US" sz="20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hoặc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false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36F64F-E303-4217-8B92-F640F9B27394}"/>
              </a:ext>
            </a:extLst>
          </p:cNvPr>
          <p:cNvSpPr txBox="1"/>
          <p:nvPr/>
        </p:nvSpPr>
        <p:spPr>
          <a:xfrm>
            <a:off x="809760" y="1538445"/>
            <a:ext cx="7008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Nghĩa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gần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đúng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hoặc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gần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sai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vẫn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cứ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sai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logic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mờ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vi-VN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9FAC82-683F-45D9-8286-087A9247C72D}"/>
              </a:ext>
            </a:extLst>
          </p:cNvPr>
          <p:cNvSpPr/>
          <p:nvPr/>
        </p:nvSpPr>
        <p:spPr>
          <a:xfrm>
            <a:off x="940762" y="2058168"/>
            <a:ext cx="2319866" cy="381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phép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so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sánh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EA746F-9EDB-4645-BC88-9533C4085EF1}"/>
              </a:ext>
            </a:extLst>
          </p:cNvPr>
          <p:cNvSpPr/>
          <p:nvPr/>
        </p:nvSpPr>
        <p:spPr>
          <a:xfrm>
            <a:off x="940762" y="2645846"/>
            <a:ext cx="2319866" cy="381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</a:gra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phép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4E7B4-5235-42BC-985F-E38ED0FE62BE}"/>
              </a:ext>
            </a:extLst>
          </p:cNvPr>
          <p:cNvSpPr txBox="1"/>
          <p:nvPr/>
        </p:nvSpPr>
        <p:spPr>
          <a:xfrm>
            <a:off x="3899036" y="2064536"/>
            <a:ext cx="2319866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&gt; , &lt; , &gt;= , &lt;= , == , !=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DEEB0E-10C0-44D3-A1E3-C12B3644F0A9}"/>
              </a:ext>
            </a:extLst>
          </p:cNvPr>
          <p:cNvSpPr txBox="1"/>
          <p:nvPr/>
        </p:nvSpPr>
        <p:spPr>
          <a:xfrm>
            <a:off x="3908654" y="2650668"/>
            <a:ext cx="2114681" cy="40011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&amp;&amp;	||	!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B4CEAB8-20D9-4197-B9C2-793D21FBFFA8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3260628" y="2248668"/>
            <a:ext cx="638408" cy="1592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422724-237C-4A8A-A351-1CA9C7670BED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260628" y="2836346"/>
            <a:ext cx="648026" cy="1437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856AB79-2CEB-4F4A-8DD9-BDF14572770E}"/>
              </a:ext>
            </a:extLst>
          </p:cNvPr>
          <p:cNvSpPr txBox="1"/>
          <p:nvPr/>
        </p:nvSpPr>
        <p:spPr>
          <a:xfrm>
            <a:off x="924419" y="3279735"/>
            <a:ext cx="40414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Ví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dụ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!(4 &gt; 5) &amp;&amp; (5==5)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true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(10 != 10) || !(9&lt;=9)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false</a:t>
            </a:r>
            <a:endParaRPr lang="vi-V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8F2BDD-785B-40D6-8C45-0F499A142CC2}"/>
              </a:ext>
            </a:extLst>
          </p:cNvPr>
          <p:cNvSpPr txBox="1"/>
          <p:nvPr/>
        </p:nvSpPr>
        <p:spPr>
          <a:xfrm>
            <a:off x="930170" y="4302179"/>
            <a:ext cx="5362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Đoạn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mã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a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bao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nhiêu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Vì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sao</a:t>
            </a:r>
            <a:r>
              <a:rPr lang="en-US" sz="20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vi-VN" sz="2000" i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EB5CBD-3683-4FDF-87CB-AE83D8A2A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761" y="4798875"/>
            <a:ext cx="3727705" cy="41547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7" grpId="0"/>
      <p:bldP spid="8" grpId="0"/>
      <p:bldP spid="9" grpId="0" animBg="1"/>
      <p:bldP spid="10" grpId="0" animBg="1"/>
      <p:bldP spid="11" grpId="0" animBg="1"/>
      <p:bldP spid="12" grpId="0" animBg="1"/>
      <p:bldP spid="15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2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Câu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lệnh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rẽ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nhánh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if - else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696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0" y="881199"/>
            <a:ext cx="12192000" cy="597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627030" y="3714298"/>
            <a:ext cx="2700529" cy="1512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Lệnh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rẽ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nhánh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If-else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2DA7F-D15F-48A8-B994-6A68A95FB3E7}"/>
              </a:ext>
            </a:extLst>
          </p:cNvPr>
          <p:cNvSpPr txBox="1"/>
          <p:nvPr/>
        </p:nvSpPr>
        <p:spPr>
          <a:xfrm>
            <a:off x="1609050" y="1376880"/>
            <a:ext cx="23543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(</a:t>
            </a:r>
            <a:r>
              <a:rPr lang="en-US" sz="18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endParaRPr lang="en-US" sz="1800" b="1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lang="en-US" sz="1800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D1748A-47D3-40A2-9505-231AF233F3F8}"/>
              </a:ext>
            </a:extLst>
          </p:cNvPr>
          <p:cNvSpPr txBox="1"/>
          <p:nvPr/>
        </p:nvSpPr>
        <p:spPr>
          <a:xfrm>
            <a:off x="1598027" y="1007675"/>
            <a:ext cx="864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án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lệnh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rẽ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nhánh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if - else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0C9718-75A4-4C7E-AB5C-0B5D268D8274}"/>
              </a:ext>
            </a:extLst>
          </p:cNvPr>
          <p:cNvSpPr txBox="1"/>
          <p:nvPr/>
        </p:nvSpPr>
        <p:spPr>
          <a:xfrm>
            <a:off x="4173564" y="1377007"/>
            <a:ext cx="26091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(</a:t>
            </a:r>
            <a:r>
              <a:rPr lang="en-US" sz="18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</a:t>
            </a:r>
            <a:endParaRPr lang="en-US" sz="18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</a:t>
            </a:r>
            <a:endParaRPr lang="en-US" sz="18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lang="en-US" sz="1800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87870C-F02D-490E-868E-DF60BB044E68}"/>
              </a:ext>
            </a:extLst>
          </p:cNvPr>
          <p:cNvSpPr txBox="1"/>
          <p:nvPr/>
        </p:nvSpPr>
        <p:spPr>
          <a:xfrm>
            <a:off x="7087564" y="1376880"/>
            <a:ext cx="26091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(</a:t>
            </a:r>
            <a:r>
              <a:rPr lang="en-US" sz="18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 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1)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</a:t>
            </a:r>
            <a:endParaRPr lang="en-US" sz="18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 if(</a:t>
            </a:r>
            <a:r>
              <a:rPr lang="en-US" sz="18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 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2)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</a:t>
            </a:r>
            <a:endParaRPr lang="en-US" sz="18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 if(</a:t>
            </a:r>
            <a:r>
              <a:rPr lang="en-US" sz="1800" b="1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logic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n)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</a:t>
            </a:r>
            <a:endParaRPr lang="en-US" sz="18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 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 + 1</a:t>
            </a:r>
            <a:r>
              <a:rPr lang="en-US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//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1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lang="en-US" sz="1800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442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7" grpId="0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3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Câu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lệnh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lựa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chọn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switch case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41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0" y="811926"/>
            <a:ext cx="12192000" cy="597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395536" y="3645025"/>
            <a:ext cx="2700529" cy="1512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Câu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lệnh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lựa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chọn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switch - case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5E910D-6502-4FD9-BB78-6F6AF9202CD6}"/>
              </a:ext>
            </a:extLst>
          </p:cNvPr>
          <p:cNvSpPr txBox="1"/>
          <p:nvPr/>
        </p:nvSpPr>
        <p:spPr>
          <a:xfrm>
            <a:off x="1641435" y="1309314"/>
            <a:ext cx="362482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switch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biến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giá_trị_1: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1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…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case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giá_trị_n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n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default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7A4771-AAB1-48D3-9C2C-5120C2C78576}"/>
              </a:ext>
            </a:extLst>
          </p:cNvPr>
          <p:cNvSpPr txBox="1"/>
          <p:nvPr/>
        </p:nvSpPr>
        <p:spPr>
          <a:xfrm>
            <a:off x="5539911" y="1227816"/>
            <a:ext cx="4876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switch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biến_x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case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kiểu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biến_y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logic_1: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1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break;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…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case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kiểu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biến_y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en-US" sz="2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logic_n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n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default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//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1914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4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Toán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tử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ba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ngôi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24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QA-LightBlue-Reverse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469</Words>
  <Application>Microsoft Office PowerPoint</Application>
  <PresentationFormat>Widescreen</PresentationFormat>
  <Paragraphs>110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Alegreya</vt:lpstr>
      <vt:lpstr>Arial</vt:lpstr>
      <vt:lpstr>Calibri</vt:lpstr>
      <vt:lpstr>Myriad Pro</vt:lpstr>
      <vt:lpstr>Noto Sans Symbols</vt:lpstr>
      <vt:lpstr>Quattrocento Sans</vt:lpstr>
      <vt:lpstr>Office Theme</vt:lpstr>
      <vt:lpstr>LQA-LightBlue-Reverse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KHANH</dc:creator>
  <cp:lastModifiedBy>huy nguyễn</cp:lastModifiedBy>
  <cp:revision>59</cp:revision>
  <dcterms:modified xsi:type="dcterms:W3CDTF">2022-03-14T08:32:33Z</dcterms:modified>
</cp:coreProperties>
</file>